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68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FD90D-D0FF-44D6-9116-025C346BAE52}" type="datetimeFigureOut">
              <a:rPr lang="en-US" smtClean="0"/>
              <a:t>6/12/2008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CC7CEB-E4C6-43E5-BE0B-1CA5EE02C6E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762000" y="3200400"/>
            <a:ext cx="76200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/>
              <a:t>1-12 multiple choice. </a:t>
            </a:r>
            <a:r>
              <a:rPr lang="en-US" sz="2800" dirty="0" smtClean="0"/>
              <a:t>Pick the best answer. </a:t>
            </a:r>
            <a:r>
              <a:rPr lang="en-US" sz="2800" dirty="0" smtClean="0"/>
              <a:t>13-20 answer in complete sentences. Extra credit if you put a smiley face on your paper.</a:t>
            </a:r>
            <a:endParaRPr lang="en-US" sz="2800" dirty="0"/>
          </a:p>
        </p:txBody>
      </p:sp>
      <p:sp>
        <p:nvSpPr>
          <p:cNvPr id="6" name="Rectangle 5"/>
          <p:cNvSpPr/>
          <p:nvPr/>
        </p:nvSpPr>
        <p:spPr>
          <a:xfrm>
            <a:off x="152400" y="1066800"/>
            <a:ext cx="8610599" cy="193899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perspectiveAbove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12000" b="1" dirty="0" smtClean="0">
                <a:ln w="24500" cmpd="dbl">
                  <a:solidFill>
                    <a:srgbClr val="7030A0"/>
                  </a:solidFill>
                  <a:prstDash val="solid"/>
                  <a:miter lim="800000"/>
                </a:ln>
                <a:solidFill>
                  <a:schemeClr val="accent1">
                    <a:lumMod val="20000"/>
                    <a:lumOff val="8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  <a:reflection blurRad="6350" stA="60000" endA="900" endPos="58000" dir="5400000" sy="-100000" algn="bl" rotWithShape="0"/>
                </a:effectLst>
              </a:rPr>
              <a:t>Quiz Time!!!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30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KKONNICK</dc:creator>
  <cp:lastModifiedBy>KKONNICK</cp:lastModifiedBy>
  <cp:revision>2</cp:revision>
  <dcterms:created xsi:type="dcterms:W3CDTF">2008-06-12T13:52:37Z</dcterms:created>
  <dcterms:modified xsi:type="dcterms:W3CDTF">2008-06-12T14:05:04Z</dcterms:modified>
</cp:coreProperties>
</file>

<file path=docProps/thumbnail.jpeg>
</file>